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9" r:id="rId6"/>
    <p:sldId id="384" r:id="rId7"/>
    <p:sldId id="317" r:id="rId8"/>
    <p:sldId id="277" r:id="rId9"/>
    <p:sldId id="278" r:id="rId10"/>
    <p:sldId id="279" r:id="rId11"/>
    <p:sldId id="268" r:id="rId12"/>
    <p:sldId id="272" r:id="rId13"/>
    <p:sldId id="321" r:id="rId14"/>
    <p:sldId id="3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565525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TheForumOfEverything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Alex Ivanov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bg-BG" dirty="0"/>
              <a:t>Заключение</a:t>
            </a:r>
            <a:endParaRPr lang="en-US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bg-BG" dirty="0"/>
              <a:t>Приложението изпълнява всички възложени му задачи и отговаря на всички критерии.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bg-BG" dirty="0"/>
              <a:t>Алекс Иванов</a:t>
            </a:r>
            <a:endParaRPr lang="en-US" dirty="0"/>
          </a:p>
          <a:p>
            <a:r>
              <a:rPr lang="en-GB" dirty="0"/>
              <a:t>alexivanovv4@gmail.com</a:t>
            </a:r>
            <a:endParaRPr lang="en-US" dirty="0"/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96392"/>
            <a:ext cx="3565524" cy="820967"/>
          </a:xfrm>
        </p:spPr>
        <p:txBody>
          <a:bodyPr/>
          <a:lstStyle/>
          <a:p>
            <a:r>
              <a:rPr lang="bg-BG" dirty="0"/>
              <a:t>Съдържание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818889"/>
            <a:ext cx="3565525" cy="3798140"/>
          </a:xfrm>
        </p:spPr>
        <p:txBody>
          <a:bodyPr/>
          <a:lstStyle/>
          <a:p>
            <a:r>
              <a:rPr lang="bg-BG" dirty="0"/>
              <a:t>Използвани технологии</a:t>
            </a:r>
          </a:p>
          <a:p>
            <a:r>
              <a:rPr lang="bg-BG" dirty="0"/>
              <a:t>Роли и използване</a:t>
            </a:r>
          </a:p>
          <a:p>
            <a:r>
              <a:rPr lang="bg-BG" dirty="0"/>
              <a:t>Архитектура на базата от данни</a:t>
            </a:r>
          </a:p>
          <a:p>
            <a:r>
              <a:rPr lang="bg-BG" dirty="0"/>
              <a:t>Класове и предназначение</a:t>
            </a:r>
          </a:p>
          <a:p>
            <a:r>
              <a:rPr lang="bg-BG" dirty="0"/>
              <a:t>Сигурност</a:t>
            </a:r>
          </a:p>
          <a:p>
            <a:r>
              <a:rPr lang="bg-BG" dirty="0" err="1"/>
              <a:t>Деплоймънт</a:t>
            </a:r>
            <a:r>
              <a:rPr lang="bg-BG" dirty="0"/>
              <a:t> </a:t>
            </a:r>
          </a:p>
          <a:p>
            <a:r>
              <a:rPr lang="bg-BG" dirty="0"/>
              <a:t>Бъдеще на приложението</a:t>
            </a:r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bg-BG" dirty="0"/>
              <a:t>Технологии</a:t>
            </a:r>
            <a:endParaRPr lang="en-US" dirty="0"/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2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077485"/>
            <a:ext cx="6221412" cy="2453951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GB" dirty="0"/>
              <a:t>MVC ASP.NET Core</a:t>
            </a:r>
          </a:p>
          <a:p>
            <a:r>
              <a:rPr lang="en-GB" dirty="0"/>
              <a:t>. NET 6 + C# (ver.10) </a:t>
            </a:r>
          </a:p>
          <a:p>
            <a:r>
              <a:rPr lang="en-GB" dirty="0"/>
              <a:t>Entity Framework Core</a:t>
            </a:r>
          </a:p>
          <a:p>
            <a:r>
              <a:rPr lang="en-GB" dirty="0"/>
              <a:t>MS SQL Server</a:t>
            </a:r>
          </a:p>
          <a:p>
            <a:r>
              <a:rPr lang="en-GB" dirty="0" err="1"/>
              <a:t>SignalR</a:t>
            </a:r>
            <a:endParaRPr lang="en-GB" dirty="0"/>
          </a:p>
          <a:p>
            <a:r>
              <a:rPr lang="bg-BG" dirty="0"/>
              <a:t>Други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Роли и употреба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Нерегистрирани потребители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Регистрирани потребители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/>
              <a:t>Администратори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4" r="5007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79" name="Group 62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Oval 67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Архитектура на базата от данни	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CCF4D1-8D4C-F4A5-C612-1136CBB3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952" y="627120"/>
            <a:ext cx="5437187" cy="560534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325" y="549275"/>
            <a:ext cx="6373812" cy="377742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200"/>
              <a:t>Класове и предназначение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oup 41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59" name="Freeform: Shape 42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43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44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2" name="Oval 45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9600" dirty="0" err="1"/>
              <a:t>Сигурност</a:t>
            </a:r>
            <a:endParaRPr lang="en-US" sz="96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Video 30">
            <a:extLst>
              <a:ext uri="{FF2B5EF4-FFF2-40B4-BE49-F238E27FC236}">
                <a16:creationId xmlns:a16="http://schemas.microsoft.com/office/drawing/2014/main" id="{7B80E5B0-A5D2-B486-58E5-4FF05ECA9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3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Deployment- Azure</a:t>
            </a: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 descr="A ladder in the desert">
            <a:extLst>
              <a:ext uri="{FF2B5EF4-FFF2-40B4-BE49-F238E27FC236}">
                <a16:creationId xmlns:a16="http://schemas.microsoft.com/office/drawing/2014/main" id="{7E16441D-50DB-86CF-292B-D435813CE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bg-B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Бъдеще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{24322E28-6AEA-4DFB-844B-8AFFF92922AF}tf33713516_win32</Template>
  <TotalTime>39</TotalTime>
  <Words>105</Words>
  <Application>Microsoft Office PowerPoint</Application>
  <PresentationFormat>Widescreen</PresentationFormat>
  <Paragraphs>46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TheForumOfEverything</vt:lpstr>
      <vt:lpstr>Съдържание</vt:lpstr>
      <vt:lpstr>Технологии</vt:lpstr>
      <vt:lpstr>Роли и употреба</vt:lpstr>
      <vt:lpstr>Архитектура на базата от данни </vt:lpstr>
      <vt:lpstr>Класове и предназначение</vt:lpstr>
      <vt:lpstr>Сигурност</vt:lpstr>
      <vt:lpstr>Deployment- Azure</vt:lpstr>
      <vt:lpstr>Бъдеще</vt:lpstr>
      <vt:lpstr>Заключение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TheForumOfEverything</dc:title>
  <dc:creator>АЛЕКС Г. ИВАНОВ</dc:creator>
  <cp:lastModifiedBy>АЛЕКС Г. ИВАНОВ</cp:lastModifiedBy>
  <cp:revision>3</cp:revision>
  <dcterms:created xsi:type="dcterms:W3CDTF">2022-05-26T07:29:05Z</dcterms:created>
  <dcterms:modified xsi:type="dcterms:W3CDTF">2022-05-26T08:09:02Z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